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9260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433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994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(Easter Version)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1998, 2014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Clap your hands. </a:t>
            </a:r>
            <a:r>
              <a:rPr lang="en-AU" i="1" dirty="0">
                <a:solidFill>
                  <a:schemeClr val="bg1"/>
                </a:solidFill>
              </a:rPr>
              <a:t>(clap, clap, clap)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It’s Easter time! </a:t>
            </a:r>
            <a:r>
              <a:rPr lang="en-AU" b="1" dirty="0" smtClean="0">
                <a:solidFill>
                  <a:schemeClr val="bg1"/>
                </a:solidFill>
              </a:rPr>
              <a:t>It’s Easter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This 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Clap your hands. </a:t>
            </a:r>
            <a:r>
              <a:rPr lang="en-AU" i="1" dirty="0">
                <a:solidFill>
                  <a:schemeClr val="bg1"/>
                </a:solidFill>
              </a:rPr>
              <a:t>(clap, clap, clap)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Easter time! </a:t>
            </a:r>
            <a:r>
              <a:rPr lang="en-AU" b="1" dirty="0">
                <a:solidFill>
                  <a:schemeClr val="bg1"/>
                </a:solidFill>
              </a:rPr>
              <a:t>It’s Easter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(Easter Version)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1998,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Stamp your feet. </a:t>
            </a:r>
            <a:r>
              <a:rPr lang="en-AU" i="1" dirty="0" smtClean="0">
                <a:solidFill>
                  <a:schemeClr val="bg1"/>
                </a:solidFill>
              </a:rPr>
              <a:t>(stamp, stamp, stamp)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Easter time! </a:t>
            </a:r>
            <a:r>
              <a:rPr lang="en-AU" b="1" dirty="0">
                <a:solidFill>
                  <a:schemeClr val="bg1"/>
                </a:solidFill>
              </a:rPr>
              <a:t>It’s Easter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Stamp your feet. </a:t>
            </a:r>
            <a:r>
              <a:rPr lang="en-AU" i="1" dirty="0" smtClean="0">
                <a:solidFill>
                  <a:schemeClr val="bg1"/>
                </a:solidFill>
              </a:rPr>
              <a:t>(</a:t>
            </a:r>
            <a:r>
              <a:rPr lang="en-AU" i="1" dirty="0">
                <a:solidFill>
                  <a:schemeClr val="bg1"/>
                </a:solidFill>
              </a:rPr>
              <a:t>stamp, stamp, stamp</a:t>
            </a:r>
            <a:r>
              <a:rPr lang="en-AU" i="1" dirty="0" smtClean="0">
                <a:solidFill>
                  <a:schemeClr val="bg1"/>
                </a:solidFill>
              </a:rPr>
              <a:t>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Easter time! </a:t>
            </a:r>
            <a:r>
              <a:rPr lang="en-AU" b="1" dirty="0">
                <a:solidFill>
                  <a:schemeClr val="bg1"/>
                </a:solidFill>
              </a:rPr>
              <a:t>It’s Easter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Pat your knees. </a:t>
            </a:r>
            <a:r>
              <a:rPr lang="en-AU" i="1" dirty="0" smtClean="0">
                <a:solidFill>
                  <a:schemeClr val="bg1"/>
                </a:solidFill>
              </a:rPr>
              <a:t>(pat, pat, pat)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Easter time! </a:t>
            </a:r>
            <a:r>
              <a:rPr lang="en-AU" b="1" dirty="0">
                <a:solidFill>
                  <a:schemeClr val="bg1"/>
                </a:solidFill>
              </a:rPr>
              <a:t>It’s Easter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Pat your knees. </a:t>
            </a:r>
            <a:r>
              <a:rPr lang="en-AU" i="1" dirty="0">
                <a:solidFill>
                  <a:schemeClr val="bg1"/>
                </a:solidFill>
              </a:rPr>
              <a:t>(pat, pat, pat)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Easter time! </a:t>
            </a:r>
            <a:r>
              <a:rPr lang="en-AU" b="1" dirty="0">
                <a:solidFill>
                  <a:schemeClr val="bg1"/>
                </a:solidFill>
              </a:rPr>
              <a:t>It’s Easter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95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Click your tongue. </a:t>
            </a:r>
            <a:r>
              <a:rPr lang="en-AU" i="1" dirty="0" smtClean="0">
                <a:solidFill>
                  <a:schemeClr val="bg1"/>
                </a:solidFill>
              </a:rPr>
              <a:t>(click, click, click)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Easter time! </a:t>
            </a:r>
            <a:r>
              <a:rPr lang="en-AU" b="1" dirty="0">
                <a:solidFill>
                  <a:schemeClr val="bg1"/>
                </a:solidFill>
              </a:rPr>
              <a:t>It’s Easter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Click your tongue. </a:t>
            </a:r>
            <a:r>
              <a:rPr lang="en-AU" i="1" dirty="0">
                <a:solidFill>
                  <a:schemeClr val="bg1"/>
                </a:solidFill>
              </a:rPr>
              <a:t>(click, click, click)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Easter time! </a:t>
            </a:r>
            <a:r>
              <a:rPr lang="en-AU" b="1" dirty="0">
                <a:solidFill>
                  <a:schemeClr val="bg1"/>
                </a:solidFill>
              </a:rPr>
              <a:t>It’s Easter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22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30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Shout “Hip hooray!”. </a:t>
            </a:r>
            <a:r>
              <a:rPr lang="en-AU" i="1" dirty="0" smtClean="0">
                <a:solidFill>
                  <a:schemeClr val="bg1"/>
                </a:solidFill>
              </a:rPr>
              <a:t>(Hip hooray!)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Easter time! </a:t>
            </a:r>
            <a:r>
              <a:rPr lang="en-AU" b="1" dirty="0">
                <a:solidFill>
                  <a:schemeClr val="bg1"/>
                </a:solidFill>
              </a:rPr>
              <a:t>It’s Easter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Shout “Hip hooray!”. </a:t>
            </a:r>
            <a:r>
              <a:rPr lang="en-AU" i="1" dirty="0">
                <a:solidFill>
                  <a:schemeClr val="bg1"/>
                </a:solidFill>
              </a:rPr>
              <a:t>(Hip hooray!)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Easter time! </a:t>
            </a:r>
            <a:r>
              <a:rPr lang="en-AU" b="1" dirty="0">
                <a:solidFill>
                  <a:schemeClr val="bg1"/>
                </a:solidFill>
              </a:rPr>
              <a:t>It’s Easter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(Easter Version)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1998,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2327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330</Words>
  <Application>Microsoft Office PowerPoint</Application>
  <PresentationFormat>Widescreen</PresentationFormat>
  <Paragraphs>46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15</cp:revision>
  <dcterms:created xsi:type="dcterms:W3CDTF">2016-02-03T06:15:21Z</dcterms:created>
  <dcterms:modified xsi:type="dcterms:W3CDTF">2016-02-03T07:17:11Z</dcterms:modified>
</cp:coreProperties>
</file>